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2" r:id="rId6"/>
    <p:sldId id="263" r:id="rId7"/>
    <p:sldId id="260" r:id="rId8"/>
    <p:sldId id="261" r:id="rId9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3" autoAdjust="0"/>
    <p:restoredTop sz="94660"/>
  </p:normalViewPr>
  <p:slideViewPr>
    <p:cSldViewPr snapToGrid="0">
      <p:cViewPr varScale="1">
        <p:scale>
          <a:sx n="96" d="100"/>
          <a:sy n="96" d="100"/>
        </p:scale>
        <p:origin x="96" y="9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CE40C-4D84-498C-B0A2-700A7111E112}" type="datetimeFigureOut">
              <a:rPr lang="nl-NL" smtClean="0"/>
              <a:t>16-12-2013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AAC9C0-B6CC-4286-AF3A-9051F4E71D4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354053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sche 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CE40C-4D84-498C-B0A2-700A7111E112}" type="datetimeFigureOut">
              <a:rPr lang="nl-NL" smtClean="0"/>
              <a:t>16-12-2013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AAC9C0-B6CC-4286-AF3A-9051F4E71D4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13192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CE40C-4D84-498C-B0A2-700A7111E112}" type="datetimeFigureOut">
              <a:rPr lang="nl-NL" smtClean="0"/>
              <a:t>16-12-2013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AAC9C0-B6CC-4286-AF3A-9051F4E71D4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9004144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nl-NL" smtClean="0"/>
              <a:t>Klik om de modelstijlen te bewerken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CE40C-4D84-498C-B0A2-700A7111E112}" type="datetimeFigureOut">
              <a:rPr lang="nl-NL" smtClean="0"/>
              <a:t>16-12-2013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AAC9C0-B6CC-4286-AF3A-9051F4E71D4A}" type="slidenum">
              <a:rPr lang="nl-NL" smtClean="0"/>
              <a:t>‹nr.›</a:t>
            </a:fld>
            <a:endParaRPr lang="nl-NL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81327447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CE40C-4D84-498C-B0A2-700A7111E112}" type="datetimeFigureOut">
              <a:rPr lang="nl-NL" smtClean="0"/>
              <a:t>16-12-2013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AAC9C0-B6CC-4286-AF3A-9051F4E71D4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814652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olomm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CE40C-4D84-498C-B0A2-700A7111E112}" type="datetimeFigureOut">
              <a:rPr lang="nl-NL" smtClean="0"/>
              <a:t>16-12-2013</a:t>
            </a:fld>
            <a:endParaRPr lang="nl-NL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AAC9C0-B6CC-4286-AF3A-9051F4E71D4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2905436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Afbeelding-ko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CE40C-4D84-498C-B0A2-700A7111E112}" type="datetimeFigureOut">
              <a:rPr lang="nl-NL" smtClean="0"/>
              <a:t>16-12-2013</a:t>
            </a:fld>
            <a:endParaRPr lang="nl-NL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AAC9C0-B6CC-4286-AF3A-9051F4E71D4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2149761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CE40C-4D84-498C-B0A2-700A7111E112}" type="datetimeFigureOut">
              <a:rPr lang="nl-NL" smtClean="0"/>
              <a:t>16-12-2013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AAC9C0-B6CC-4286-AF3A-9051F4E71D4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4935129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CE40C-4D84-498C-B0A2-700A7111E112}" type="datetimeFigureOut">
              <a:rPr lang="nl-NL" smtClean="0"/>
              <a:t>16-12-2013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AAC9C0-B6CC-4286-AF3A-9051F4E71D4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719746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CE40C-4D84-498C-B0A2-700A7111E112}" type="datetimeFigureOut">
              <a:rPr lang="nl-NL" smtClean="0"/>
              <a:t>16-12-2013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AAC9C0-B6CC-4286-AF3A-9051F4E71D4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778680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CE40C-4D84-498C-B0A2-700A7111E112}" type="datetimeFigureOut">
              <a:rPr lang="nl-NL" smtClean="0"/>
              <a:t>16-12-2013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AAC9C0-B6CC-4286-AF3A-9051F4E71D4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593969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CE40C-4D84-498C-B0A2-700A7111E112}" type="datetimeFigureOut">
              <a:rPr lang="nl-NL" smtClean="0"/>
              <a:t>16-12-2013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AAC9C0-B6CC-4286-AF3A-9051F4E71D4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57688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CE40C-4D84-498C-B0A2-700A7111E112}" type="datetimeFigureOut">
              <a:rPr lang="nl-NL" smtClean="0"/>
              <a:t>16-12-2013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AAC9C0-B6CC-4286-AF3A-9051F4E71D4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826994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CE40C-4D84-498C-B0A2-700A7111E112}" type="datetimeFigureOut">
              <a:rPr lang="nl-NL" smtClean="0"/>
              <a:t>16-12-2013</a:t>
            </a:fld>
            <a:endParaRPr lang="nl-NL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AAC9C0-B6CC-4286-AF3A-9051F4E71D4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725067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CE40C-4D84-498C-B0A2-700A7111E112}" type="datetimeFigureOut">
              <a:rPr lang="nl-NL" smtClean="0"/>
              <a:t>16-12-2013</a:t>
            </a:fld>
            <a:endParaRPr lang="nl-NL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AAC9C0-B6CC-4286-AF3A-9051F4E71D4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78815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CE40C-4D84-498C-B0A2-700A7111E112}" type="datetimeFigureOut">
              <a:rPr lang="nl-NL" smtClean="0"/>
              <a:t>16-12-2013</a:t>
            </a:fld>
            <a:endParaRPr lang="nl-NL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AAC9C0-B6CC-4286-AF3A-9051F4E71D4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653431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CE40C-4D84-498C-B0A2-700A7111E112}" type="datetimeFigureOut">
              <a:rPr lang="nl-NL" smtClean="0"/>
              <a:t>16-12-2013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AAC9C0-B6CC-4286-AF3A-9051F4E71D4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008235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0FFCE40C-4D84-498C-B0A2-700A7111E112}" type="datetimeFigureOut">
              <a:rPr lang="nl-NL" smtClean="0"/>
              <a:t>16-12-2013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AAC9C0-B6CC-4286-AF3A-9051F4E71D4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9580682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nl.wikipedia.org/wiki/Racisme" TargetMode="External"/><Relationship Id="rId2" Type="http://schemas.openxmlformats.org/officeDocument/2006/relationships/hyperlink" Target="http://nl.wikipedia.org/wiki/Extreem_rechts" TargetMode="Externa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10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13.gi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Vergelijking van dictators: veel verschillen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nl-NL" dirty="0" smtClean="0"/>
              <a:t>Hitler</a:t>
            </a:r>
          </a:p>
          <a:p>
            <a:r>
              <a:rPr lang="nl-NL" dirty="0" smtClean="0"/>
              <a:t>Stalin</a:t>
            </a:r>
          </a:p>
          <a:p>
            <a:r>
              <a:rPr lang="nl-NL" dirty="0" smtClean="0"/>
              <a:t>Mussolini</a:t>
            </a:r>
          </a:p>
          <a:p>
            <a:endParaRPr lang="nl-NL" dirty="0" smtClean="0"/>
          </a:p>
        </p:txBody>
      </p:sp>
    </p:spTree>
    <p:extLst>
      <p:ext uri="{BB962C8B-B14F-4D97-AF65-F5344CB8AC3E}">
        <p14:creationId xmlns:p14="http://schemas.microsoft.com/office/powerpoint/2010/main" val="294290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Hitler, Stalin en Mussolini</a:t>
            </a:r>
            <a:endParaRPr lang="nl-NL" dirty="0"/>
          </a:p>
        </p:txBody>
      </p:sp>
      <p:pic>
        <p:nvPicPr>
          <p:cNvPr id="4" name="Tijdelijke aanduiding voor inhoud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412" y="1960250"/>
            <a:ext cx="9556049" cy="4320249"/>
          </a:xfrm>
        </p:spPr>
      </p:pic>
    </p:spTree>
    <p:extLst>
      <p:ext uri="{BB962C8B-B14F-4D97-AF65-F5344CB8AC3E}">
        <p14:creationId xmlns:p14="http://schemas.microsoft.com/office/powerpoint/2010/main" val="2412479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Mussolini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nl-NL" dirty="0" err="1" smtClean="0"/>
              <a:t>Il</a:t>
            </a:r>
            <a:r>
              <a:rPr lang="nl-NL" dirty="0" smtClean="0"/>
              <a:t> Duce van Italië</a:t>
            </a:r>
          </a:p>
          <a:p>
            <a:r>
              <a:rPr lang="nl-NL" dirty="0" smtClean="0"/>
              <a:t>Door mars op Rome aan de macht in 1922.</a:t>
            </a:r>
          </a:p>
          <a:p>
            <a:r>
              <a:rPr lang="nl-NL" dirty="0" smtClean="0"/>
              <a:t>Symbool: </a:t>
            </a:r>
            <a:r>
              <a:rPr lang="nl-NL" dirty="0" err="1" smtClean="0"/>
              <a:t>fasces</a:t>
            </a:r>
            <a:r>
              <a:rPr lang="nl-NL" dirty="0" smtClean="0"/>
              <a:t>, de </a:t>
            </a:r>
            <a:r>
              <a:rPr lang="nl-NL" dirty="0" err="1" smtClean="0"/>
              <a:t>roedenbundel</a:t>
            </a:r>
            <a:r>
              <a:rPr lang="nl-NL" dirty="0" smtClean="0"/>
              <a:t> met bijl</a:t>
            </a:r>
          </a:p>
          <a:p>
            <a:r>
              <a:rPr lang="nl-NL" dirty="0" smtClean="0"/>
              <a:t>Kwam in de Tweede wereldoorlog om in de burgeroorlog die in Italië ontstaan was.</a:t>
            </a:r>
          </a:p>
          <a:p>
            <a:endParaRPr lang="nl-NL" dirty="0"/>
          </a:p>
        </p:txBody>
      </p:sp>
      <p:pic>
        <p:nvPicPr>
          <p:cNvPr id="5" name="Tijdelijke aanduiding voor inhoud 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0" y="235364"/>
            <a:ext cx="3594583" cy="4351338"/>
          </a:xfrm>
        </p:spPr>
      </p:pic>
      <p:pic>
        <p:nvPicPr>
          <p:cNvPr id="6" name="Afbeelding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50773" y="1027906"/>
            <a:ext cx="1406053" cy="53174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1030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Fascisme</a:t>
            </a:r>
            <a:endParaRPr lang="nl-NL" dirty="0"/>
          </a:p>
        </p:txBody>
      </p:sp>
      <p:sp>
        <p:nvSpPr>
          <p:cNvPr id="6" name="Tijdelijke aanduiding voor inhoud 5"/>
          <p:cNvSpPr>
            <a:spLocks noGrp="1"/>
          </p:cNvSpPr>
          <p:nvPr>
            <p:ph idx="1"/>
          </p:nvPr>
        </p:nvSpPr>
        <p:spPr>
          <a:xfrm>
            <a:off x="838200" y="1262270"/>
            <a:ext cx="10515600" cy="4914693"/>
          </a:xfrm>
        </p:spPr>
        <p:txBody>
          <a:bodyPr/>
          <a:lstStyle/>
          <a:p>
            <a:r>
              <a:rPr lang="nl-NL" dirty="0" smtClean="0"/>
              <a:t>Eén partij of persoon heeft alle macht. </a:t>
            </a:r>
          </a:p>
          <a:p>
            <a:r>
              <a:rPr lang="nl-NL" dirty="0" smtClean="0"/>
              <a:t>Het fascisme is </a:t>
            </a:r>
          </a:p>
          <a:p>
            <a:pPr lvl="1"/>
            <a:r>
              <a:rPr lang="nl-NL" dirty="0" smtClean="0"/>
              <a:t>anticommunistisch,</a:t>
            </a:r>
          </a:p>
          <a:p>
            <a:pPr lvl="1"/>
            <a:r>
              <a:rPr lang="nl-NL" dirty="0" smtClean="0"/>
              <a:t>antidemocratisch, </a:t>
            </a:r>
          </a:p>
          <a:p>
            <a:pPr lvl="1"/>
            <a:r>
              <a:rPr lang="nl-NL" dirty="0" smtClean="0"/>
              <a:t>antiliberaal en </a:t>
            </a:r>
          </a:p>
          <a:p>
            <a:pPr lvl="1"/>
            <a:r>
              <a:rPr lang="nl-NL" dirty="0" smtClean="0"/>
              <a:t>extreem nationalistisch. </a:t>
            </a:r>
          </a:p>
          <a:p>
            <a:r>
              <a:rPr lang="nl-NL" dirty="0" smtClean="0"/>
              <a:t>Door middel van partijmilities (in uniform), massademonstraties en verheerlijking van de leider probeerde men het volk tot een eenheid te smeden.</a:t>
            </a:r>
          </a:p>
          <a:p>
            <a:r>
              <a:rPr lang="nl-NL" dirty="0" smtClean="0"/>
              <a:t>Andere begrippen: propaganda (politieke reclame) en indoctrinatie (hersenspoelen)</a:t>
            </a:r>
          </a:p>
          <a:p>
            <a:endParaRPr lang="nl-NL" dirty="0" smtClean="0"/>
          </a:p>
          <a:p>
            <a:pPr lvl="1"/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398427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Hitler</a:t>
            </a:r>
            <a:endParaRPr lang="nl-NL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1"/>
          </p:nvPr>
        </p:nvSpPr>
        <p:spPr>
          <a:xfrm>
            <a:off x="838200" y="1262270"/>
            <a:ext cx="5181600" cy="5168347"/>
          </a:xfrm>
        </p:spPr>
        <p:txBody>
          <a:bodyPr>
            <a:normAutofit/>
          </a:bodyPr>
          <a:lstStyle/>
          <a:p>
            <a:r>
              <a:rPr lang="nl-NL" dirty="0" smtClean="0"/>
              <a:t>Geboren in Oostenrijk</a:t>
            </a:r>
          </a:p>
          <a:p>
            <a:r>
              <a:rPr lang="nl-NL" dirty="0" smtClean="0"/>
              <a:t>Voor WOI overgestapt naar Duitsland</a:t>
            </a:r>
          </a:p>
          <a:p>
            <a:r>
              <a:rPr lang="nl-NL" dirty="0" smtClean="0"/>
              <a:t>1923: </a:t>
            </a:r>
            <a:r>
              <a:rPr lang="nl-NL" dirty="0" err="1" smtClean="0"/>
              <a:t>Mein</a:t>
            </a:r>
            <a:r>
              <a:rPr lang="nl-NL" dirty="0" smtClean="0"/>
              <a:t> </a:t>
            </a:r>
            <a:r>
              <a:rPr lang="nl-NL" dirty="0" err="1" smtClean="0"/>
              <a:t>Kampf</a:t>
            </a:r>
            <a:endParaRPr lang="nl-NL" dirty="0" smtClean="0"/>
          </a:p>
          <a:p>
            <a:r>
              <a:rPr lang="nl-NL" dirty="0" smtClean="0"/>
              <a:t>1932: Verkiezingen gewonnen</a:t>
            </a:r>
          </a:p>
          <a:p>
            <a:r>
              <a:rPr lang="nl-NL" dirty="0" smtClean="0"/>
              <a:t>1933: Rijkskanselier</a:t>
            </a:r>
          </a:p>
          <a:p>
            <a:r>
              <a:rPr lang="nl-NL" dirty="0" smtClean="0"/>
              <a:t>1933: Rijksdagbrand en machtigingswet om hem alle macht te geven</a:t>
            </a:r>
          </a:p>
          <a:p>
            <a:r>
              <a:rPr lang="nl-NL" dirty="0" smtClean="0"/>
              <a:t>Na dood Hindenburg ook president van Duitsland!</a:t>
            </a:r>
          </a:p>
          <a:p>
            <a:endParaRPr lang="nl-NL" dirty="0"/>
          </a:p>
        </p:txBody>
      </p:sp>
      <p:pic>
        <p:nvPicPr>
          <p:cNvPr id="6" name="Tijdelijke aanduiding voor inhoud 5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46235" y="861528"/>
            <a:ext cx="3595670" cy="5243687"/>
          </a:xfrm>
        </p:spPr>
      </p:pic>
    </p:spTree>
    <p:extLst>
      <p:ext uri="{BB962C8B-B14F-4D97-AF65-F5344CB8AC3E}">
        <p14:creationId xmlns:p14="http://schemas.microsoft.com/office/powerpoint/2010/main" val="362304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 smtClean="0"/>
              <a:t>Nationaal-socialisme</a:t>
            </a:r>
            <a:endParaRPr lang="nl-NL" dirty="0"/>
          </a:p>
        </p:txBody>
      </p:sp>
      <p:sp>
        <p:nvSpPr>
          <p:cNvPr id="6" name="Tijdelijke aanduiding voor tekst 5"/>
          <p:cNvSpPr>
            <a:spLocks noGrp="1"/>
          </p:cNvSpPr>
          <p:nvPr>
            <p:ph type="body" idx="1"/>
          </p:nvPr>
        </p:nvSpPr>
        <p:spPr>
          <a:xfrm>
            <a:off x="6748739" y="241476"/>
            <a:ext cx="4396338" cy="576262"/>
          </a:xfrm>
        </p:spPr>
        <p:txBody>
          <a:bodyPr/>
          <a:lstStyle/>
          <a:p>
            <a:endParaRPr lang="nl-NL" dirty="0"/>
          </a:p>
        </p:txBody>
      </p:sp>
      <p:sp>
        <p:nvSpPr>
          <p:cNvPr id="5" name="Tijdelijke aanduiding voor inhoud 4"/>
          <p:cNvSpPr>
            <a:spLocks noGrp="1"/>
          </p:cNvSpPr>
          <p:nvPr>
            <p:ph sz="half" idx="2"/>
          </p:nvPr>
        </p:nvSpPr>
        <p:spPr>
          <a:xfrm>
            <a:off x="868084" y="1302026"/>
            <a:ext cx="4396339" cy="4979504"/>
          </a:xfrm>
        </p:spPr>
        <p:txBody>
          <a:bodyPr>
            <a:normAutofit fontScale="92500" lnSpcReduction="20000"/>
          </a:bodyPr>
          <a:lstStyle/>
          <a:p>
            <a:endParaRPr lang="nl-NL" dirty="0" smtClean="0"/>
          </a:p>
          <a:p>
            <a:r>
              <a:rPr lang="nl-NL" dirty="0" smtClean="0"/>
              <a:t>NSDAP: </a:t>
            </a:r>
            <a:r>
              <a:rPr lang="nl-NL" dirty="0" err="1" smtClean="0"/>
              <a:t>Nationaal-socialistische</a:t>
            </a:r>
            <a:r>
              <a:rPr lang="nl-NL" dirty="0" smtClean="0"/>
              <a:t> Duitse Arbeiders Partij</a:t>
            </a:r>
          </a:p>
          <a:p>
            <a:r>
              <a:rPr lang="nl-NL" dirty="0" err="1" smtClean="0">
                <a:hlinkClick r:id="rId2" tooltip="Extreem rechts"/>
              </a:rPr>
              <a:t>extreem-rechtse</a:t>
            </a:r>
            <a:r>
              <a:rPr lang="nl-NL" dirty="0" smtClean="0"/>
              <a:t> </a:t>
            </a:r>
            <a:r>
              <a:rPr lang="nl-NL" dirty="0"/>
              <a:t>en </a:t>
            </a:r>
            <a:endParaRPr lang="nl-NL" dirty="0" smtClean="0"/>
          </a:p>
          <a:p>
            <a:r>
              <a:rPr lang="nl-NL" dirty="0" smtClean="0"/>
              <a:t>extreem </a:t>
            </a:r>
            <a:r>
              <a:rPr lang="nl-NL" dirty="0" smtClean="0">
                <a:hlinkClick r:id="rId3" tooltip="Racisme"/>
              </a:rPr>
              <a:t>racistische</a:t>
            </a:r>
            <a:r>
              <a:rPr lang="nl-NL" dirty="0" smtClean="0"/>
              <a:t> denkbeelden. </a:t>
            </a:r>
          </a:p>
          <a:p>
            <a:r>
              <a:rPr lang="nl-NL" dirty="0" smtClean="0"/>
              <a:t>De </a:t>
            </a:r>
            <a:r>
              <a:rPr lang="nl-NL" dirty="0"/>
              <a:t>partij kwam in 1933 in Duitsland aan de macht door verleidelijke </a:t>
            </a:r>
            <a:r>
              <a:rPr lang="nl-NL" u="sng" dirty="0"/>
              <a:t>propaganda</a:t>
            </a:r>
            <a:r>
              <a:rPr lang="nl-NL" dirty="0"/>
              <a:t> die </a:t>
            </a:r>
            <a:r>
              <a:rPr lang="nl-NL" dirty="0" smtClean="0"/>
              <a:t>inspeelde op </a:t>
            </a:r>
            <a:r>
              <a:rPr lang="nl-NL" dirty="0"/>
              <a:t>het </a:t>
            </a:r>
            <a:r>
              <a:rPr lang="nl-NL" dirty="0" smtClean="0"/>
              <a:t>gevoel </a:t>
            </a:r>
            <a:r>
              <a:rPr lang="nl-NL" dirty="0"/>
              <a:t>onder de Duitse bevolking en </a:t>
            </a:r>
            <a:endParaRPr lang="nl-NL" dirty="0" smtClean="0"/>
          </a:p>
          <a:p>
            <a:r>
              <a:rPr lang="nl-NL" dirty="0" smtClean="0"/>
              <a:t>door </a:t>
            </a:r>
            <a:r>
              <a:rPr lang="nl-NL" u="sng" dirty="0"/>
              <a:t>terreur</a:t>
            </a:r>
            <a:r>
              <a:rPr lang="nl-NL" dirty="0"/>
              <a:t> tegen en </a:t>
            </a:r>
            <a:endParaRPr lang="nl-NL" dirty="0" smtClean="0"/>
          </a:p>
          <a:p>
            <a:r>
              <a:rPr lang="nl-NL" u="sng" dirty="0" smtClean="0"/>
              <a:t>intimidatie</a:t>
            </a:r>
            <a:r>
              <a:rPr lang="nl-NL" dirty="0" smtClean="0"/>
              <a:t> </a:t>
            </a:r>
            <a:r>
              <a:rPr lang="nl-NL" dirty="0"/>
              <a:t>van politieke tegenstanders. </a:t>
            </a:r>
            <a:endParaRPr lang="nl-NL" dirty="0" smtClean="0"/>
          </a:p>
          <a:p>
            <a:r>
              <a:rPr lang="nl-NL" dirty="0" smtClean="0"/>
              <a:t>Tot </a:t>
            </a:r>
            <a:r>
              <a:rPr lang="nl-NL" dirty="0"/>
              <a:t>de eerste regeringsdaden behoorden de beknotting van de vrijheid van meningsuiting en het verbieden van andere politieke partijen.</a:t>
            </a:r>
          </a:p>
          <a:p>
            <a:r>
              <a:rPr lang="nl-NL" dirty="0" smtClean="0"/>
              <a:t>Gelijkschakeling (?)</a:t>
            </a:r>
            <a:endParaRPr lang="nl-NL" dirty="0"/>
          </a:p>
        </p:txBody>
      </p:sp>
      <p:sp>
        <p:nvSpPr>
          <p:cNvPr id="7" name="Tijdelijke aanduiding voor tekst 6"/>
          <p:cNvSpPr>
            <a:spLocks noGrp="1"/>
          </p:cNvSpPr>
          <p:nvPr>
            <p:ph type="body" sz="quarter" idx="3"/>
          </p:nvPr>
        </p:nvSpPr>
        <p:spPr>
          <a:xfrm>
            <a:off x="5654494" y="1182757"/>
            <a:ext cx="6163131" cy="5516217"/>
          </a:xfrm>
        </p:spPr>
        <p:txBody>
          <a:bodyPr/>
          <a:lstStyle/>
          <a:p>
            <a:endParaRPr lang="nl-NL" dirty="0"/>
          </a:p>
        </p:txBody>
      </p:sp>
      <p:pic>
        <p:nvPicPr>
          <p:cNvPr id="9" name="Tijdelijke aanduiding voor inhoud 8"/>
          <p:cNvPicPr>
            <a:picLocks noGrp="1" noChangeAspect="1"/>
          </p:cNvPicPr>
          <p:nvPr>
            <p:ph sz="quarter" idx="4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54493" y="1182757"/>
            <a:ext cx="6163132" cy="5007202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4177810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Stalin</a:t>
            </a:r>
            <a:endParaRPr lang="nl-NL" dirty="0"/>
          </a:p>
        </p:txBody>
      </p:sp>
      <p:pic>
        <p:nvPicPr>
          <p:cNvPr id="7" name="Tijdelijke aanduiding voor inhoud 6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28427" y="151779"/>
            <a:ext cx="2533650" cy="3086100"/>
          </a:xfrm>
        </p:spPr>
      </p:pic>
      <p:sp>
        <p:nvSpPr>
          <p:cNvPr id="8" name="Tijdelijke aanduiding voor tekst 7"/>
          <p:cNvSpPr>
            <a:spLocks noGrp="1"/>
          </p:cNvSpPr>
          <p:nvPr>
            <p:ph type="body" sz="half" idx="2"/>
          </p:nvPr>
        </p:nvSpPr>
        <p:spPr>
          <a:xfrm>
            <a:off x="620417" y="2057400"/>
            <a:ext cx="4671805" cy="3811588"/>
          </a:xfrm>
          <a:solidFill>
            <a:srgbClr val="FF0000"/>
          </a:solidFill>
        </p:spPr>
        <p:txBody>
          <a:bodyPr/>
          <a:lstStyle/>
          <a:p>
            <a:endParaRPr lang="nl-NL" dirty="0">
              <a:solidFill>
                <a:srgbClr val="FFC000"/>
              </a:solidFill>
            </a:endParaRPr>
          </a:p>
        </p:txBody>
      </p:sp>
      <p:pic>
        <p:nvPicPr>
          <p:cNvPr id="6" name="Tijdelijke aanduiding voor inhoud 5"/>
          <p:cNvPicPr>
            <a:picLocks noGrp="1" noChangeAspect="1"/>
          </p:cNvPicPr>
          <p:nvPr>
            <p:ph sz="half" idx="4294967295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16825" y="1905000"/>
            <a:ext cx="4575175" cy="4351338"/>
          </a:xfrm>
        </p:spPr>
      </p:pic>
      <p:pic>
        <p:nvPicPr>
          <p:cNvPr id="9" name="Afbeelding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9788" y="2686844"/>
            <a:ext cx="4343400" cy="2552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5824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Communisme</a:t>
            </a:r>
            <a:endParaRPr lang="nl-NL" dirty="0"/>
          </a:p>
        </p:txBody>
      </p:sp>
      <p:sp>
        <p:nvSpPr>
          <p:cNvPr id="6" name="Tijdelijke aanduiding voor inhoud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b="1" dirty="0" smtClean="0"/>
              <a:t>Communisme</a:t>
            </a:r>
            <a:r>
              <a:rPr lang="nl-NL" dirty="0" smtClean="0"/>
              <a:t> is een sociale, politieke en economische </a:t>
            </a:r>
            <a:r>
              <a:rPr lang="nl-NL" u="sng" dirty="0" smtClean="0"/>
              <a:t>ideologie</a:t>
            </a:r>
            <a:r>
              <a:rPr lang="nl-NL" dirty="0" smtClean="0"/>
              <a:t> die is gericht op de oprichting van een klasseloze, staatloze en </a:t>
            </a:r>
            <a:r>
              <a:rPr lang="nl-NL" u="sng" dirty="0" smtClean="0"/>
              <a:t>socialistische samenleving opgebouwd op gemeenschappelijk eigendom van de productiemiddelen, waarbij iedereen produceert naar vermogen en neemt naar behoefte.</a:t>
            </a:r>
          </a:p>
          <a:p>
            <a:r>
              <a:rPr lang="nl-NL" dirty="0" smtClean="0"/>
              <a:t>Het belang van de arbeider staat dus voorop.</a:t>
            </a:r>
          </a:p>
          <a:p>
            <a:r>
              <a:rPr lang="nl-NL" dirty="0" smtClean="0"/>
              <a:t>Tijdens de tussenfase ligt de macht van de dictator, Lenin en later Stalin.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8110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44</TotalTime>
  <Words>283</Words>
  <Application>Microsoft Office PowerPoint</Application>
  <PresentationFormat>Breedbeeld</PresentationFormat>
  <Paragraphs>42</Paragraphs>
  <Slides>8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8</vt:i4>
      </vt:variant>
    </vt:vector>
  </HeadingPairs>
  <TitlesOfParts>
    <vt:vector size="12" baseType="lpstr">
      <vt:lpstr>Arial</vt:lpstr>
      <vt:lpstr>Century Gothic</vt:lpstr>
      <vt:lpstr>Wingdings 3</vt:lpstr>
      <vt:lpstr>Ion</vt:lpstr>
      <vt:lpstr>Vergelijking van dictators: veel verschillen</vt:lpstr>
      <vt:lpstr>Hitler, Stalin en Mussolini</vt:lpstr>
      <vt:lpstr>Mussolini</vt:lpstr>
      <vt:lpstr>Fascisme</vt:lpstr>
      <vt:lpstr>Hitler</vt:lpstr>
      <vt:lpstr>Nationaal-socialisme</vt:lpstr>
      <vt:lpstr>Stalin</vt:lpstr>
      <vt:lpstr>Communisme</vt:lpstr>
    </vt:vector>
  </TitlesOfParts>
  <Company>Herbert Vissers College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Vergelijking van dictators</dc:title>
  <dc:creator>Harte (HRE)</dc:creator>
  <cp:lastModifiedBy>Harte (HRE)</cp:lastModifiedBy>
  <cp:revision>6</cp:revision>
  <dcterms:created xsi:type="dcterms:W3CDTF">2013-12-16T15:03:43Z</dcterms:created>
  <dcterms:modified xsi:type="dcterms:W3CDTF">2013-12-16T15:48:14Z</dcterms:modified>
</cp:coreProperties>
</file>